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5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4D107-EF33-49FE-894D-4E2988EB857D}" type="datetimeFigureOut">
              <a:rPr lang="es-ES" smtClean="0"/>
              <a:t>03/04/2016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B1995-FA67-4D5B-9F37-9064199233C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33947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4D107-EF33-49FE-894D-4E2988EB857D}" type="datetimeFigureOut">
              <a:rPr lang="es-ES" smtClean="0"/>
              <a:t>03/04/2016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B1995-FA67-4D5B-9F37-9064199233C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3092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4D107-EF33-49FE-894D-4E2988EB857D}" type="datetimeFigureOut">
              <a:rPr lang="es-ES" smtClean="0"/>
              <a:t>03/04/2016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B1995-FA67-4D5B-9F37-9064199233C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02137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4D107-EF33-49FE-894D-4E2988EB857D}" type="datetimeFigureOut">
              <a:rPr lang="es-ES" smtClean="0"/>
              <a:t>03/04/2016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B1995-FA67-4D5B-9F37-9064199233C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1105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4D107-EF33-49FE-894D-4E2988EB857D}" type="datetimeFigureOut">
              <a:rPr lang="es-ES" smtClean="0"/>
              <a:t>03/04/2016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B1995-FA67-4D5B-9F37-9064199233C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59952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4D107-EF33-49FE-894D-4E2988EB857D}" type="datetimeFigureOut">
              <a:rPr lang="es-ES" smtClean="0"/>
              <a:t>03/04/2016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B1995-FA67-4D5B-9F37-9064199233C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06225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4D107-EF33-49FE-894D-4E2988EB857D}" type="datetimeFigureOut">
              <a:rPr lang="es-ES" smtClean="0"/>
              <a:t>03/04/2016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B1995-FA67-4D5B-9F37-9064199233C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14098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4D107-EF33-49FE-894D-4E2988EB857D}" type="datetimeFigureOut">
              <a:rPr lang="es-ES" smtClean="0"/>
              <a:t>03/04/2016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B1995-FA67-4D5B-9F37-9064199233C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79796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4D107-EF33-49FE-894D-4E2988EB857D}" type="datetimeFigureOut">
              <a:rPr lang="es-ES" smtClean="0"/>
              <a:t>03/04/2016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B1995-FA67-4D5B-9F37-9064199233C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560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4D107-EF33-49FE-894D-4E2988EB857D}" type="datetimeFigureOut">
              <a:rPr lang="es-ES" smtClean="0"/>
              <a:t>03/04/2016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B1995-FA67-4D5B-9F37-9064199233C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92773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4D107-EF33-49FE-894D-4E2988EB857D}" type="datetimeFigureOut">
              <a:rPr lang="es-ES" smtClean="0"/>
              <a:t>03/04/2016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B1995-FA67-4D5B-9F37-9064199233C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6405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4D107-EF33-49FE-894D-4E2988EB857D}" type="datetimeFigureOut">
              <a:rPr lang="es-ES" smtClean="0"/>
              <a:t>03/04/2016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CB1995-FA67-4D5B-9F37-9064199233C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01617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0" y="981075"/>
            <a:ext cx="9144000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altLang="es-ES" sz="2800" dirty="0"/>
              <a:t>Tipos de </a:t>
            </a:r>
            <a:r>
              <a:rPr lang="es-ES" altLang="es-ES" sz="2800" smtClean="0"/>
              <a:t>magnitudes continuas</a:t>
            </a:r>
            <a:endParaRPr lang="es-ES" altLang="es-ES" sz="2800" dirty="0"/>
          </a:p>
          <a:p>
            <a:pPr>
              <a:spcBef>
                <a:spcPct val="50000"/>
              </a:spcBef>
            </a:pPr>
            <a:r>
              <a:rPr lang="es-ES" altLang="es-ES" sz="2800" dirty="0"/>
              <a:t>Magnitudes medibles, extensivas o aditivas son aquellas en las que es posible clasificar, ordenar, definir la suma, y la multiplicación por un número. Ejemplo: La longitud, la superficie</a:t>
            </a:r>
            <a:r>
              <a:rPr lang="es-ES" altLang="es-ES" sz="2800" dirty="0" smtClean="0"/>
              <a:t>, el tiempo (duración), la capacidad, la masa,…</a:t>
            </a:r>
            <a:endParaRPr lang="es-ES" altLang="es-ES" sz="2800" dirty="0"/>
          </a:p>
          <a:p>
            <a:pPr>
              <a:spcBef>
                <a:spcPct val="50000"/>
              </a:spcBef>
            </a:pPr>
            <a:r>
              <a:rPr lang="es-ES" altLang="es-ES" sz="2800" dirty="0"/>
              <a:t>Magnitudes no medibles o intensivas son aquellas en que es posible clasificar y ordenar, pero no se puede definir la suma ni el producto por un número. Ejemplo: la temperatura, la densidad, </a:t>
            </a:r>
            <a:r>
              <a:rPr lang="es-ES" altLang="es-ES" sz="2800" dirty="0" smtClean="0"/>
              <a:t>el tiempo (fechas)…</a:t>
            </a:r>
            <a:endParaRPr lang="es-ES" altLang="es-ES" sz="2800" dirty="0"/>
          </a:p>
        </p:txBody>
      </p:sp>
    </p:spTree>
    <p:extLst>
      <p:ext uri="{BB962C8B-B14F-4D97-AF65-F5344CB8AC3E}">
        <p14:creationId xmlns:p14="http://schemas.microsoft.com/office/powerpoint/2010/main" val="171245084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93</Words>
  <Application>Microsoft Office PowerPoint</Application>
  <PresentationFormat>Presentación en pantalla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user</cp:lastModifiedBy>
  <cp:revision>1</cp:revision>
  <dcterms:created xsi:type="dcterms:W3CDTF">2016-04-03T15:58:59Z</dcterms:created>
  <dcterms:modified xsi:type="dcterms:W3CDTF">2016-04-03T16:04:46Z</dcterms:modified>
</cp:coreProperties>
</file>